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154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7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8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167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32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36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13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6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61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6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047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AD0E4-A71D-419D-8DAE-34D9FDC20AE0}" type="datetimeFigureOut">
              <a:rPr lang="en-US" smtClean="0"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6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6705600" cy="868362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Página</a:t>
            </a:r>
            <a:r>
              <a:rPr lang="en-US" sz="3600" dirty="0" smtClean="0"/>
              <a:t> de </a:t>
            </a:r>
            <a:r>
              <a:rPr lang="en-US" sz="3600" dirty="0" err="1" smtClean="0"/>
              <a:t>Ventas</a:t>
            </a:r>
            <a:r>
              <a:rPr lang="en-US" sz="3600" dirty="0" smtClean="0"/>
              <a:t> con Video (EDM)</a:t>
            </a:r>
            <a:endParaRPr lang="en-US" sz="3600" dirty="0"/>
          </a:p>
        </p:txBody>
      </p:sp>
      <p:pic>
        <p:nvPicPr>
          <p:cNvPr id="3" name="Picture 2" descr="C:\Users\v-alwein\Desktop\SQLMarketingKit-LandingPage1-v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43000"/>
            <a:ext cx="5461421" cy="504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616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DC9583E3EFEF4DBF72163A94E75DD9" ma:contentTypeVersion="0" ma:contentTypeDescription="Create a new document." ma:contentTypeScope="" ma:versionID="b351b8541d3b5d6af45fe20498df9b56">
  <xsd:schema xmlns:xsd="http://www.w3.org/2001/XMLSchema" xmlns:xs="http://www.w3.org/2001/XMLSchema" xmlns:p="http://schemas.microsoft.com/office/2006/metadata/properties" xmlns:ns2="230e9df3-be65-4c73-a93b-d1236ebd677e" targetNamespace="http://schemas.microsoft.com/office/2006/metadata/properties" ma:root="true" ma:fieldsID="cb599cdd7c756e3fba4f59d0cce13588" ns2:_=""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8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658f42b1-1887-4cdf-a615-4e84a0d1222d}" ma:internalName="TaxCatchAll" ma:showField="CatchAllData" ma:web="a057d837-df10-4254-a565-0b4cd0e902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658f42b1-1887-4cdf-a615-4e84a0d1222d}" ma:internalName="TaxCatchAllLabel" ma:readOnly="true" ma:showField="CatchAllDataLabel" ma:web="a057d837-df10-4254-a565-0b4cd0e902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230e9df3-be65-4c73-a93b-d1236ebd677e">
      <Terms xmlns="http://schemas.microsoft.com/office/infopath/2007/PartnerControls"/>
    </TaxKeywordTaxHTField>
    <TaxCatchAll xmlns="230e9df3-be65-4c73-a93b-d1236ebd677e"/>
  </documentManagement>
</p:properties>
</file>

<file path=customXml/itemProps1.xml><?xml version="1.0" encoding="utf-8"?>
<ds:datastoreItem xmlns:ds="http://schemas.openxmlformats.org/officeDocument/2006/customXml" ds:itemID="{8D3EECC0-D30C-4DCD-BD91-141FA17E25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40B9CE-3886-42D4-A698-802F3C0B78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A4C2617-9EBE-4571-A7FF-B4E895F9D17D}">
  <ds:schemaRefs>
    <ds:schemaRef ds:uri="http://schemas.microsoft.com/office/2006/metadata/properties"/>
    <ds:schemaRef ds:uri="http://schemas.microsoft.com/office/infopath/2007/PartnerControls"/>
    <ds:schemaRef ds:uri="230e9df3-be65-4c73-a93b-d1236ebd677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1211</TotalTime>
  <Words>8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Página de Ventas con Video (EDM)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SQL 2012</dc:title>
  <dc:creator>Kris Swain</dc:creator>
  <cp:lastModifiedBy>Alejandro Weingast (Wunderman)</cp:lastModifiedBy>
  <cp:revision>11</cp:revision>
  <dcterms:created xsi:type="dcterms:W3CDTF">2012-04-02T21:05:54Z</dcterms:created>
  <dcterms:modified xsi:type="dcterms:W3CDTF">2012-11-15T20:13:00Z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0x01010015DC9583E3EFEF4DBF72163A94E75DD9</vt:lpwstr>
  </property>
</Properties>
</file>