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00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154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7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8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167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32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036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137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6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861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96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D0E4-A71D-419D-8DAE-34D9FDC20AE0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047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AD0E4-A71D-419D-8DAE-34D9FDC20AE0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CA1C2-876B-4A3A-8495-95D1968CD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867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685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Ad Banners  (</a:t>
            </a:r>
            <a:r>
              <a:rPr lang="en-US" sz="2800" dirty="0" smtClean="0"/>
              <a:t>EDM): </a:t>
            </a:r>
            <a:r>
              <a:rPr lang="en-US" sz="2800" dirty="0" err="1" smtClean="0"/>
              <a:t>contiene</a:t>
            </a:r>
            <a:r>
              <a:rPr lang="en-US" sz="2800" dirty="0" smtClean="0"/>
              <a:t> </a:t>
            </a:r>
            <a:r>
              <a:rPr lang="en-US" sz="2800" dirty="0" err="1" smtClean="0"/>
              <a:t>capas</a:t>
            </a:r>
            <a:r>
              <a:rPr lang="en-US" sz="2800" dirty="0" smtClean="0"/>
              <a:t> </a:t>
            </a:r>
            <a:r>
              <a:rPr lang="en-US" sz="2800" dirty="0" err="1" smtClean="0"/>
              <a:t>para</a:t>
            </a:r>
            <a:r>
              <a:rPr lang="en-US" sz="2800" dirty="0" smtClean="0"/>
              <a:t> </a:t>
            </a:r>
            <a:r>
              <a:rPr lang="en-US" sz="2800" dirty="0" err="1" smtClean="0"/>
              <a:t>hacerse</a:t>
            </a:r>
            <a:r>
              <a:rPr lang="en-US" sz="2800" dirty="0" smtClean="0"/>
              <a:t> </a:t>
            </a:r>
            <a:r>
              <a:rPr lang="en-US" sz="2800" dirty="0" err="1" smtClean="0"/>
              <a:t>animado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362330"/>
            <a:ext cx="5224462" cy="66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228850"/>
            <a:ext cx="1826870" cy="1524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28850"/>
            <a:ext cx="1119473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9778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KeywordTaxHTField xmlns="230e9df3-be65-4c73-a93b-d1236ebd677e">
      <Terms xmlns="http://schemas.microsoft.com/office/infopath/2007/PartnerControls"/>
    </TaxKeywordTaxHTField>
    <TaxCatchAll xmlns="230e9df3-be65-4c73-a93b-d1236ebd677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DC9583E3EFEF4DBF72163A94E75DD9" ma:contentTypeVersion="0" ma:contentTypeDescription="Create a new document." ma:contentTypeScope="" ma:versionID="b351b8541d3b5d6af45fe20498df9b56">
  <xsd:schema xmlns:xsd="http://www.w3.org/2001/XMLSchema" xmlns:xs="http://www.w3.org/2001/XMLSchema" xmlns:p="http://schemas.microsoft.com/office/2006/metadata/properties" xmlns:ns2="230e9df3-be65-4c73-a93b-d1236ebd677e" targetNamespace="http://schemas.microsoft.com/office/2006/metadata/properties" ma:root="true" ma:fieldsID="cb599cdd7c756e3fba4f59d0cce13588" ns2:_=""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2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8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658f42b1-1887-4cdf-a615-4e84a0d1222d}" ma:internalName="TaxCatchAll" ma:showField="CatchAllData" ma:web="a057d837-df10-4254-a565-0b4cd0e9020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658f42b1-1887-4cdf-a615-4e84a0d1222d}" ma:internalName="TaxCatchAllLabel" ma:readOnly="true" ma:showField="CatchAllDataLabel" ma:web="a057d837-df10-4254-a565-0b4cd0e9020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011B9D7-09A2-4670-A070-1B08EEF363F0}">
  <ds:schemaRefs>
    <ds:schemaRef ds:uri="http://schemas.microsoft.com/office/2006/metadata/properties"/>
    <ds:schemaRef ds:uri="http://schemas.microsoft.com/office/infopath/2007/PartnerControls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73A1CCB4-D487-49A3-9F9B-0F449AC02A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242CBB3-5DBC-4661-BAE7-6C7F8633C86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1216</TotalTime>
  <Words>10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Ad Banners  (EDM): contiene capas para hacerse animado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SQL 2012</dc:title>
  <dc:creator>Kris Swain</dc:creator>
  <cp:lastModifiedBy>Alejandro Weingast (Wunderman)</cp:lastModifiedBy>
  <cp:revision>12</cp:revision>
  <dcterms:created xsi:type="dcterms:W3CDTF">2012-04-02T21:05:54Z</dcterms:created>
  <dcterms:modified xsi:type="dcterms:W3CDTF">2012-11-14T14:16:43Z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0x01010015DC9583E3EFEF4DBF72163A94E75DD9</vt:lpwstr>
  </property>
</Properties>
</file>